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Heavy" charset="1" panose="00000A00000000000000"/>
      <p:regular r:id="rId15"/>
    </p:embeddedFont>
    <p:embeddedFont>
      <p:font typeface="Montserrat Semi-Bold" charset="1" panose="00000700000000000000"/>
      <p:regular r:id="rId16"/>
    </p:embeddedFont>
    <p:embeddedFont>
      <p:font typeface="Now" charset="1" panose="00000500000000000000"/>
      <p:regular r:id="rId17"/>
    </p:embeddedFont>
    <p:embeddedFont>
      <p:font typeface="Now Medium" charset="1" panose="00000600000000000000"/>
      <p:regular r:id="rId18"/>
    </p:embeddedFont>
    <p:embeddedFont>
      <p:font typeface="Now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-2610704"/>
            <a:ext cx="10165832" cy="101658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37831" y="3004857"/>
            <a:ext cx="6253443" cy="6253443"/>
            <a:chOff x="0" y="0"/>
            <a:chExt cx="8337923" cy="8337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37923" cy="8337923"/>
            </a:xfrm>
            <a:custGeom>
              <a:avLst/>
              <a:gdLst/>
              <a:ahLst/>
              <a:cxnLst/>
              <a:rect r="r" b="b" t="t" l="l"/>
              <a:pathLst>
                <a:path h="8337923" w="8337923">
                  <a:moveTo>
                    <a:pt x="0" y="0"/>
                  </a:moveTo>
                  <a:lnTo>
                    <a:pt x="8337923" y="0"/>
                  </a:lnTo>
                  <a:lnTo>
                    <a:pt x="8337923" y="8337923"/>
                  </a:lnTo>
                  <a:lnTo>
                    <a:pt x="0" y="833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464363" y="464363"/>
              <a:ext cx="7409197" cy="740919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>
                  <a:alphaModFix amt="69000"/>
                </a:blip>
                <a:stretch>
                  <a:fillRect l="-49009" t="0" r="-49009" b="0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7398360" y="1746073"/>
              <a:ext cx="475201" cy="47520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770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8398536" y="8864136"/>
            <a:ext cx="1490929" cy="788328"/>
          </a:xfrm>
          <a:custGeom>
            <a:avLst/>
            <a:gdLst/>
            <a:ahLst/>
            <a:cxnLst/>
            <a:rect r="r" b="b" t="t" l="l"/>
            <a:pathLst>
              <a:path h="788328" w="1490929">
                <a:moveTo>
                  <a:pt x="0" y="0"/>
                </a:moveTo>
                <a:lnTo>
                  <a:pt x="1490928" y="0"/>
                </a:lnTo>
                <a:lnTo>
                  <a:pt x="1490928" y="788328"/>
                </a:lnTo>
                <a:lnTo>
                  <a:pt x="0" y="788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0648517" y="-254678"/>
            <a:ext cx="889513" cy="2965043"/>
          </a:xfrm>
          <a:custGeom>
            <a:avLst/>
            <a:gdLst/>
            <a:ahLst/>
            <a:cxnLst/>
            <a:rect r="r" b="b" t="t" l="l"/>
            <a:pathLst>
              <a:path h="2965043" w="889513">
                <a:moveTo>
                  <a:pt x="0" y="0"/>
                </a:moveTo>
                <a:lnTo>
                  <a:pt x="889513" y="0"/>
                </a:lnTo>
                <a:lnTo>
                  <a:pt x="889513" y="2965043"/>
                </a:lnTo>
                <a:lnTo>
                  <a:pt x="0" y="2965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741549" y="1130046"/>
            <a:ext cx="517751" cy="331499"/>
            <a:chOff x="0" y="0"/>
            <a:chExt cx="690335" cy="44199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56409" y="853610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90"/>
                </a:lnTo>
                <a:lnTo>
                  <a:pt x="0" y="818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4373783"/>
            <a:ext cx="9062723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FUNDAMENTAL</a:t>
            </a:r>
          </a:p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PROGRAMMING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3286455"/>
            <a:ext cx="634622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A3770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PRESENTASI PJBL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355968"/>
            <a:ext cx="663277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Program Konversi Suhu Sederhana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7870" y="104815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7555128"/>
            <a:ext cx="5209371" cy="540621"/>
            <a:chOff x="0" y="0"/>
            <a:chExt cx="1372016" cy="1423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016" cy="142386"/>
            </a:xfrm>
            <a:custGeom>
              <a:avLst/>
              <a:gdLst/>
              <a:ahLst/>
              <a:cxnLst/>
              <a:rect r="r" b="b" t="t" l="l"/>
              <a:pathLst>
                <a:path h="142386" w="1372016">
                  <a:moveTo>
                    <a:pt x="71193" y="0"/>
                  </a:moveTo>
                  <a:lnTo>
                    <a:pt x="1300823" y="0"/>
                  </a:lnTo>
                  <a:cubicBezTo>
                    <a:pt x="1340141" y="0"/>
                    <a:pt x="1372016" y="31874"/>
                    <a:pt x="1372016" y="71193"/>
                  </a:cubicBezTo>
                  <a:lnTo>
                    <a:pt x="1372016" y="71193"/>
                  </a:lnTo>
                  <a:cubicBezTo>
                    <a:pt x="1372016" y="90074"/>
                    <a:pt x="1364515" y="108183"/>
                    <a:pt x="1351164" y="121534"/>
                  </a:cubicBezTo>
                  <a:cubicBezTo>
                    <a:pt x="1337812" y="134885"/>
                    <a:pt x="1319704" y="142386"/>
                    <a:pt x="1300823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72016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28700" y="7608110"/>
            <a:ext cx="508015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Oleh : M Yusqo Hidayatulhaq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48485" y="7608110"/>
            <a:ext cx="1652883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24343058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9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425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550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5835" y="3281975"/>
            <a:ext cx="4554860" cy="540621"/>
            <a:chOff x="0" y="0"/>
            <a:chExt cx="6073147" cy="7208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50F0C"/>
                  </a:solidFill>
                  <a:latin typeface="Now Medium"/>
                  <a:ea typeface="Now Medium"/>
                  <a:cs typeface="Now Medium"/>
                  <a:sym typeface="Now Medium"/>
                </a:rPr>
                <a:t> 1. Input </a:t>
              </a:r>
              <a:r>
                <a:rPr lang="en-US" sz="2200" b="true">
                  <a:solidFill>
                    <a:srgbClr val="050F0C"/>
                  </a:solidFill>
                  <a:latin typeface="Now Medium"/>
                  <a:ea typeface="Now Medium"/>
                  <a:cs typeface="Now Medium"/>
                  <a:sym typeface="Now Medium"/>
                </a:rPr>
                <a:t>Menu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21712" y="5448906"/>
            <a:ext cx="4358983" cy="849152"/>
          </a:xfrm>
          <a:custGeom>
            <a:avLst/>
            <a:gdLst/>
            <a:ahLst/>
            <a:cxnLst/>
            <a:rect r="r" b="b" t="t" l="l"/>
            <a:pathLst>
              <a:path h="849152" w="4358983">
                <a:moveTo>
                  <a:pt x="0" y="0"/>
                </a:moveTo>
                <a:lnTo>
                  <a:pt x="4358983" y="0"/>
                </a:lnTo>
                <a:lnTo>
                  <a:pt x="4358983" y="849153"/>
                </a:lnTo>
                <a:lnTo>
                  <a:pt x="0" y="849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863704" y="3281975"/>
            <a:ext cx="4554860" cy="540621"/>
            <a:chOff x="0" y="0"/>
            <a:chExt cx="6073147" cy="72082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2. Input Suhu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059582" y="5448906"/>
            <a:ext cx="4358983" cy="505953"/>
          </a:xfrm>
          <a:custGeom>
            <a:avLst/>
            <a:gdLst/>
            <a:ahLst/>
            <a:cxnLst/>
            <a:rect r="r" b="b" t="t" l="l"/>
            <a:pathLst>
              <a:path h="505953" w="4358983">
                <a:moveTo>
                  <a:pt x="0" y="0"/>
                </a:moveTo>
                <a:lnTo>
                  <a:pt x="4358983" y="0"/>
                </a:lnTo>
                <a:lnTo>
                  <a:pt x="4358983" y="505954"/>
                </a:lnTo>
                <a:lnTo>
                  <a:pt x="0" y="505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059582" y="5954860"/>
            <a:ext cx="4358983" cy="474861"/>
          </a:xfrm>
          <a:custGeom>
            <a:avLst/>
            <a:gdLst/>
            <a:ahLst/>
            <a:cxnLst/>
            <a:rect r="r" b="b" t="t" l="l"/>
            <a:pathLst>
              <a:path h="474861" w="4358983">
                <a:moveTo>
                  <a:pt x="0" y="0"/>
                </a:moveTo>
                <a:lnTo>
                  <a:pt x="4358983" y="0"/>
                </a:lnTo>
                <a:lnTo>
                  <a:pt x="4358983" y="474861"/>
                </a:lnTo>
                <a:lnTo>
                  <a:pt x="0" y="474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61567" y="795407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27870" y="7650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1712" y="4184545"/>
            <a:ext cx="435898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Pengguna diminta memilih salah satu dari tiga opsi yang tersedia (1, 2, atau 3)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59582" y="4184545"/>
            <a:ext cx="43589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Pengguna memasukkan nilai suhu untuk dikonversi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2704440" y="3281975"/>
            <a:ext cx="4554860" cy="540621"/>
            <a:chOff x="0" y="0"/>
            <a:chExt cx="6073147" cy="720828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3. Input dari File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2900317" y="5448906"/>
            <a:ext cx="4358983" cy="505953"/>
          </a:xfrm>
          <a:custGeom>
            <a:avLst/>
            <a:gdLst/>
            <a:ahLst/>
            <a:cxnLst/>
            <a:rect r="r" b="b" t="t" l="l"/>
            <a:pathLst>
              <a:path h="505953" w="4358983">
                <a:moveTo>
                  <a:pt x="0" y="0"/>
                </a:moveTo>
                <a:lnTo>
                  <a:pt x="4358983" y="0"/>
                </a:lnTo>
                <a:lnTo>
                  <a:pt x="4358983" y="505954"/>
                </a:lnTo>
                <a:lnTo>
                  <a:pt x="0" y="505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2900317" y="5954860"/>
            <a:ext cx="4358983" cy="474861"/>
          </a:xfrm>
          <a:custGeom>
            <a:avLst/>
            <a:gdLst/>
            <a:ahLst/>
            <a:cxnLst/>
            <a:rect r="r" b="b" t="t" l="l"/>
            <a:pathLst>
              <a:path h="474861" w="4358983">
                <a:moveTo>
                  <a:pt x="0" y="0"/>
                </a:moveTo>
                <a:lnTo>
                  <a:pt x="4358983" y="0"/>
                </a:lnTo>
                <a:lnTo>
                  <a:pt x="4358983" y="474861"/>
                </a:lnTo>
                <a:lnTo>
                  <a:pt x="0" y="474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2900317" y="4184545"/>
            <a:ext cx="43589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Program membaca data suhu dan satuan dari file input_2.txt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52199" y="1819416"/>
            <a:ext cx="4528496" cy="10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5835" y="3394755"/>
            <a:ext cx="4554860" cy="540621"/>
            <a:chOff x="0" y="0"/>
            <a:chExt cx="6073147" cy="7208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74986" indent="-237493" lvl="1">
                <a:lnSpc>
                  <a:spcPts val="3080"/>
                </a:lnSpc>
                <a:buAutoNum type="arabicPeriod" startAt="1"/>
              </a:pPr>
              <a:r>
                <a:rPr lang="en-US" b="true" sz="2200">
                  <a:solidFill>
                    <a:srgbClr val="050F0C"/>
                  </a:solidFill>
                  <a:latin typeface="Now Medium"/>
                  <a:ea typeface="Now Medium"/>
                  <a:cs typeface="Now Medium"/>
                  <a:sym typeface="Now Medium"/>
                </a:rPr>
                <a:t>Celsius ke Fahrenheit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863704" y="3394755"/>
            <a:ext cx="4554860" cy="540621"/>
            <a:chOff x="0" y="0"/>
            <a:chExt cx="6073147" cy="7208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2. Fahrenheit ke Celcius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704440" y="3394755"/>
            <a:ext cx="4554860" cy="540621"/>
            <a:chOff x="0" y="0"/>
            <a:chExt cx="6073147" cy="72082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3. Membaca/Menulis File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123773" y="5608600"/>
            <a:ext cx="4358983" cy="438478"/>
          </a:xfrm>
          <a:custGeom>
            <a:avLst/>
            <a:gdLst/>
            <a:ahLst/>
            <a:cxnLst/>
            <a:rect r="r" b="b" t="t" l="l"/>
            <a:pathLst>
              <a:path h="438478" w="4358983">
                <a:moveTo>
                  <a:pt x="0" y="0"/>
                </a:moveTo>
                <a:lnTo>
                  <a:pt x="4358983" y="0"/>
                </a:lnTo>
                <a:lnTo>
                  <a:pt x="4358983" y="438478"/>
                </a:lnTo>
                <a:lnTo>
                  <a:pt x="0" y="438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975411" y="5604509"/>
            <a:ext cx="4337178" cy="442569"/>
          </a:xfrm>
          <a:custGeom>
            <a:avLst/>
            <a:gdLst/>
            <a:ahLst/>
            <a:cxnLst/>
            <a:rect r="r" b="b" t="t" l="l"/>
            <a:pathLst>
              <a:path h="442569" w="4337178">
                <a:moveTo>
                  <a:pt x="0" y="0"/>
                </a:moveTo>
                <a:lnTo>
                  <a:pt x="4337178" y="0"/>
                </a:lnTo>
                <a:lnTo>
                  <a:pt x="4337178" y="442569"/>
                </a:lnTo>
                <a:lnTo>
                  <a:pt x="0" y="442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911220" y="5608600"/>
            <a:ext cx="4337178" cy="303034"/>
          </a:xfrm>
          <a:custGeom>
            <a:avLst/>
            <a:gdLst/>
            <a:ahLst/>
            <a:cxnLst/>
            <a:rect r="r" b="b" t="t" l="l"/>
            <a:pathLst>
              <a:path h="303034" w="4337178">
                <a:moveTo>
                  <a:pt x="0" y="0"/>
                </a:moveTo>
                <a:lnTo>
                  <a:pt x="4337178" y="0"/>
                </a:lnTo>
                <a:lnTo>
                  <a:pt x="4337178" y="303035"/>
                </a:lnTo>
                <a:lnTo>
                  <a:pt x="0" y="303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911220" y="5911635"/>
            <a:ext cx="4337178" cy="281281"/>
          </a:xfrm>
          <a:custGeom>
            <a:avLst/>
            <a:gdLst/>
            <a:ahLst/>
            <a:cxnLst/>
            <a:rect r="r" b="b" t="t" l="l"/>
            <a:pathLst>
              <a:path h="281281" w="4337178">
                <a:moveTo>
                  <a:pt x="0" y="0"/>
                </a:moveTo>
                <a:lnTo>
                  <a:pt x="4337178" y="0"/>
                </a:lnTo>
                <a:lnTo>
                  <a:pt x="4337178" y="281281"/>
                </a:lnTo>
                <a:lnTo>
                  <a:pt x="0" y="281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11220" y="6192916"/>
            <a:ext cx="4337178" cy="247008"/>
          </a:xfrm>
          <a:custGeom>
            <a:avLst/>
            <a:gdLst/>
            <a:ahLst/>
            <a:cxnLst/>
            <a:rect r="r" b="b" t="t" l="l"/>
            <a:pathLst>
              <a:path h="247008" w="4337178">
                <a:moveTo>
                  <a:pt x="0" y="0"/>
                </a:moveTo>
                <a:lnTo>
                  <a:pt x="4337178" y="0"/>
                </a:lnTo>
                <a:lnTo>
                  <a:pt x="4337178" y="247008"/>
                </a:lnTo>
                <a:lnTo>
                  <a:pt x="0" y="24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681509" y="9294584"/>
            <a:ext cx="6924981" cy="357880"/>
          </a:xfrm>
          <a:custGeom>
            <a:avLst/>
            <a:gdLst/>
            <a:ahLst/>
            <a:cxnLst/>
            <a:rect r="r" b="b" t="t" l="l"/>
            <a:pathLst>
              <a:path h="357880" w="6924981">
                <a:moveTo>
                  <a:pt x="0" y="0"/>
                </a:moveTo>
                <a:lnTo>
                  <a:pt x="6924982" y="0"/>
                </a:lnTo>
                <a:lnTo>
                  <a:pt x="6924982" y="357880"/>
                </a:lnTo>
                <a:lnTo>
                  <a:pt x="0" y="357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52199" y="1819416"/>
            <a:ext cx="4528496" cy="10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PROSES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21712" y="4173500"/>
            <a:ext cx="435898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Program menghitung suhu dalam Fahrenheit berdasarkan nilai input Celsius.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059582" y="4173500"/>
            <a:ext cx="435898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Program menghitung suhu dalam Celsius berdasarkan nilai input Fahrenheit.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2900317" y="4173500"/>
            <a:ext cx="435898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Program membuka file input_2.txt untuk membaca data suhu dan satuannya.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6294573" y="7016413"/>
            <a:ext cx="5693122" cy="540621"/>
            <a:chOff x="0" y="0"/>
            <a:chExt cx="7590830" cy="720828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7590830" cy="720828"/>
              <a:chOff x="0" y="0"/>
              <a:chExt cx="1499423" cy="14238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499423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499423">
                    <a:moveTo>
                      <a:pt x="69353" y="0"/>
                    </a:moveTo>
                    <a:lnTo>
                      <a:pt x="1430070" y="0"/>
                    </a:lnTo>
                    <a:cubicBezTo>
                      <a:pt x="1448463" y="0"/>
                      <a:pt x="1466104" y="7307"/>
                      <a:pt x="1479110" y="20313"/>
                    </a:cubicBezTo>
                    <a:cubicBezTo>
                      <a:pt x="1492116" y="33319"/>
                      <a:pt x="1499423" y="50960"/>
                      <a:pt x="1499423" y="69353"/>
                    </a:cubicBezTo>
                    <a:lnTo>
                      <a:pt x="1499423" y="73032"/>
                    </a:lnTo>
                    <a:cubicBezTo>
                      <a:pt x="1499423" y="91426"/>
                      <a:pt x="1492116" y="109066"/>
                      <a:pt x="1479110" y="122073"/>
                    </a:cubicBezTo>
                    <a:cubicBezTo>
                      <a:pt x="1466104" y="135079"/>
                      <a:pt x="1448463" y="142386"/>
                      <a:pt x="1430070" y="142386"/>
                    </a:cubicBezTo>
                    <a:lnTo>
                      <a:pt x="69353" y="142386"/>
                    </a:lnTo>
                    <a:cubicBezTo>
                      <a:pt x="31051" y="142386"/>
                      <a:pt x="0" y="111335"/>
                      <a:pt x="0" y="73032"/>
                    </a:cubicBezTo>
                    <a:lnTo>
                      <a:pt x="0" y="69353"/>
                    </a:lnTo>
                    <a:cubicBezTo>
                      <a:pt x="0" y="50960"/>
                      <a:pt x="7307" y="33319"/>
                      <a:pt x="20313" y="20313"/>
                    </a:cubicBezTo>
                    <a:cubicBezTo>
                      <a:pt x="33319" y="7307"/>
                      <a:pt x="50960" y="0"/>
                      <a:pt x="6935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499423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866716" y="89693"/>
              <a:ext cx="5857399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4. Waktu Eksekusi Program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6490451" y="7795159"/>
            <a:ext cx="549724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Menghitung waktu eksekusi dalam detik dengan membagi selisih endTime dan startTime oleh konstanta CLOCKS_PER_SEC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5835" y="3394755"/>
            <a:ext cx="4554860" cy="540621"/>
            <a:chOff x="0" y="0"/>
            <a:chExt cx="6073147" cy="7208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050F0C"/>
                  </a:solidFill>
                  <a:latin typeface="Now Medium"/>
                  <a:ea typeface="Now Medium"/>
                  <a:cs typeface="Now Medium"/>
                  <a:sym typeface="Now Medium"/>
                </a:rPr>
                <a:t>1. Pilihan 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863704" y="3394755"/>
            <a:ext cx="4554860" cy="540621"/>
            <a:chOff x="0" y="0"/>
            <a:chExt cx="6073147" cy="7208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50F0C"/>
                  </a:solidFill>
                  <a:latin typeface="Now Medium"/>
                  <a:ea typeface="Now Medium"/>
                  <a:cs typeface="Now Medium"/>
                  <a:sym typeface="Now Medium"/>
                </a:rPr>
                <a:t>2. Pilihan 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704440" y="3394755"/>
            <a:ext cx="4554860" cy="540621"/>
            <a:chOff x="0" y="0"/>
            <a:chExt cx="6073147" cy="72082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3. Pilihan 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922193" y="6664064"/>
            <a:ext cx="5693122" cy="540621"/>
            <a:chOff x="0" y="0"/>
            <a:chExt cx="7590830" cy="720828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7590830" cy="720828"/>
              <a:chOff x="0" y="0"/>
              <a:chExt cx="1499423" cy="14238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99423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499423">
                    <a:moveTo>
                      <a:pt x="69353" y="0"/>
                    </a:moveTo>
                    <a:lnTo>
                      <a:pt x="1430070" y="0"/>
                    </a:lnTo>
                    <a:cubicBezTo>
                      <a:pt x="1448463" y="0"/>
                      <a:pt x="1466104" y="7307"/>
                      <a:pt x="1479110" y="20313"/>
                    </a:cubicBezTo>
                    <a:cubicBezTo>
                      <a:pt x="1492116" y="33319"/>
                      <a:pt x="1499423" y="50960"/>
                      <a:pt x="1499423" y="69353"/>
                    </a:cubicBezTo>
                    <a:lnTo>
                      <a:pt x="1499423" y="73032"/>
                    </a:lnTo>
                    <a:cubicBezTo>
                      <a:pt x="1499423" y="91426"/>
                      <a:pt x="1492116" y="109066"/>
                      <a:pt x="1479110" y="122073"/>
                    </a:cubicBezTo>
                    <a:cubicBezTo>
                      <a:pt x="1466104" y="135079"/>
                      <a:pt x="1448463" y="142386"/>
                      <a:pt x="1430070" y="142386"/>
                    </a:cubicBezTo>
                    <a:lnTo>
                      <a:pt x="69353" y="142386"/>
                    </a:lnTo>
                    <a:cubicBezTo>
                      <a:pt x="31051" y="142386"/>
                      <a:pt x="0" y="111335"/>
                      <a:pt x="0" y="73032"/>
                    </a:cubicBezTo>
                    <a:lnTo>
                      <a:pt x="0" y="69353"/>
                    </a:lnTo>
                    <a:cubicBezTo>
                      <a:pt x="0" y="50960"/>
                      <a:pt x="7307" y="33319"/>
                      <a:pt x="20313" y="20313"/>
                    </a:cubicBezTo>
                    <a:cubicBezTo>
                      <a:pt x="33319" y="7307"/>
                      <a:pt x="50960" y="0"/>
                      <a:pt x="6935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499423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866716" y="89693"/>
              <a:ext cx="5857399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4. Waktu Eksekusi Program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131805" y="5408575"/>
            <a:ext cx="4535931" cy="288504"/>
          </a:xfrm>
          <a:custGeom>
            <a:avLst/>
            <a:gdLst/>
            <a:ahLst/>
            <a:cxnLst/>
            <a:rect r="r" b="b" t="t" l="l"/>
            <a:pathLst>
              <a:path h="288504" w="4535931">
                <a:moveTo>
                  <a:pt x="0" y="0"/>
                </a:moveTo>
                <a:lnTo>
                  <a:pt x="4535931" y="0"/>
                </a:lnTo>
                <a:lnTo>
                  <a:pt x="4535931" y="288505"/>
                </a:lnTo>
                <a:lnTo>
                  <a:pt x="0" y="28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969675" y="5414615"/>
            <a:ext cx="4535931" cy="301821"/>
          </a:xfrm>
          <a:custGeom>
            <a:avLst/>
            <a:gdLst/>
            <a:ahLst/>
            <a:cxnLst/>
            <a:rect r="r" b="b" t="t" l="l"/>
            <a:pathLst>
              <a:path h="301821" w="4535931">
                <a:moveTo>
                  <a:pt x="0" y="0"/>
                </a:moveTo>
                <a:lnTo>
                  <a:pt x="4535931" y="0"/>
                </a:lnTo>
                <a:lnTo>
                  <a:pt x="4535931" y="301820"/>
                </a:lnTo>
                <a:lnTo>
                  <a:pt x="0" y="301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810410" y="5426716"/>
            <a:ext cx="4535931" cy="329373"/>
          </a:xfrm>
          <a:custGeom>
            <a:avLst/>
            <a:gdLst/>
            <a:ahLst/>
            <a:cxnLst/>
            <a:rect r="r" b="b" t="t" l="l"/>
            <a:pathLst>
              <a:path h="329373" w="4535931">
                <a:moveTo>
                  <a:pt x="0" y="0"/>
                </a:moveTo>
                <a:lnTo>
                  <a:pt x="4535932" y="0"/>
                </a:lnTo>
                <a:lnTo>
                  <a:pt x="4535932" y="329372"/>
                </a:lnTo>
                <a:lnTo>
                  <a:pt x="0" y="329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3388427" y="8739964"/>
            <a:ext cx="4760655" cy="742797"/>
          </a:xfrm>
          <a:custGeom>
            <a:avLst/>
            <a:gdLst/>
            <a:ahLst/>
            <a:cxnLst/>
            <a:rect r="r" b="b" t="t" l="l"/>
            <a:pathLst>
              <a:path h="742797" w="4760655">
                <a:moveTo>
                  <a:pt x="0" y="0"/>
                </a:moveTo>
                <a:lnTo>
                  <a:pt x="4760655" y="0"/>
                </a:lnTo>
                <a:lnTo>
                  <a:pt x="4760655" y="742797"/>
                </a:lnTo>
                <a:lnTo>
                  <a:pt x="0" y="742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9672685" y="6664064"/>
            <a:ext cx="5693122" cy="540621"/>
            <a:chOff x="0" y="0"/>
            <a:chExt cx="7590830" cy="72082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7590830" cy="720828"/>
              <a:chOff x="0" y="0"/>
              <a:chExt cx="1499423" cy="14238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499423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499423">
                    <a:moveTo>
                      <a:pt x="69353" y="0"/>
                    </a:moveTo>
                    <a:lnTo>
                      <a:pt x="1430070" y="0"/>
                    </a:lnTo>
                    <a:cubicBezTo>
                      <a:pt x="1448463" y="0"/>
                      <a:pt x="1466104" y="7307"/>
                      <a:pt x="1479110" y="20313"/>
                    </a:cubicBezTo>
                    <a:cubicBezTo>
                      <a:pt x="1492116" y="33319"/>
                      <a:pt x="1499423" y="50960"/>
                      <a:pt x="1499423" y="69353"/>
                    </a:cubicBezTo>
                    <a:lnTo>
                      <a:pt x="1499423" y="73032"/>
                    </a:lnTo>
                    <a:cubicBezTo>
                      <a:pt x="1499423" y="91426"/>
                      <a:pt x="1492116" y="109066"/>
                      <a:pt x="1479110" y="122073"/>
                    </a:cubicBezTo>
                    <a:cubicBezTo>
                      <a:pt x="1466104" y="135079"/>
                      <a:pt x="1448463" y="142386"/>
                      <a:pt x="1430070" y="142386"/>
                    </a:cubicBezTo>
                    <a:lnTo>
                      <a:pt x="69353" y="142386"/>
                    </a:lnTo>
                    <a:cubicBezTo>
                      <a:pt x="31051" y="142386"/>
                      <a:pt x="0" y="111335"/>
                      <a:pt x="0" y="73032"/>
                    </a:cubicBezTo>
                    <a:lnTo>
                      <a:pt x="0" y="69353"/>
                    </a:lnTo>
                    <a:cubicBezTo>
                      <a:pt x="0" y="50960"/>
                      <a:pt x="7307" y="33319"/>
                      <a:pt x="20313" y="20313"/>
                    </a:cubicBezTo>
                    <a:cubicBezTo>
                      <a:pt x="33319" y="7307"/>
                      <a:pt x="50960" y="0"/>
                      <a:pt x="6935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499423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866716" y="89693"/>
              <a:ext cx="5857399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50F0C"/>
                  </a:solidFill>
                  <a:latin typeface="Now"/>
                  <a:ea typeface="Now"/>
                  <a:cs typeface="Now"/>
                  <a:sym typeface="Now"/>
                </a:rPr>
                <a:t>5. Pesan Akhir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9672685" y="8690769"/>
            <a:ext cx="5896143" cy="456249"/>
          </a:xfrm>
          <a:custGeom>
            <a:avLst/>
            <a:gdLst/>
            <a:ahLst/>
            <a:cxnLst/>
            <a:rect r="r" b="b" t="t" l="l"/>
            <a:pathLst>
              <a:path h="456249" w="5896143">
                <a:moveTo>
                  <a:pt x="0" y="0"/>
                </a:moveTo>
                <a:lnTo>
                  <a:pt x="5896143" y="0"/>
                </a:lnTo>
                <a:lnTo>
                  <a:pt x="5896143" y="456249"/>
                </a:lnTo>
                <a:lnTo>
                  <a:pt x="0" y="456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52199" y="1819416"/>
            <a:ext cx="4528496" cy="10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OUTPUT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21712" y="4173500"/>
            <a:ext cx="43589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Menampilkan suhu hasil konversi dari Celsius ke Fahrenheit di layar.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059582" y="4173500"/>
            <a:ext cx="43589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Menampilkan suhu hasil konversi dari Fahrenheit ke Celsius di layar.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900317" y="4173500"/>
            <a:ext cx="43589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Menyimpan hasil konversi dari file input ke file output_2.txt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020132" y="7423760"/>
            <a:ext cx="559518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Menghitung waktu eksekusi dalam detik dengan membagi selisih endTime dan startTime oleh konstanta CLOCKS_PER_SEC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236857" y="7423760"/>
            <a:ext cx="466271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Jika pengguna memilih untuk keluar, program menampilkan pesan: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55701" y="3563449"/>
            <a:ext cx="4554860" cy="540621"/>
            <a:chOff x="0" y="0"/>
            <a:chExt cx="6073147" cy="72082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50F0C"/>
                  </a:solidFill>
                  <a:latin typeface="Now Bold"/>
                  <a:ea typeface="Now Bold"/>
                  <a:cs typeface="Now Bold"/>
                  <a:sym typeface="Now Bold"/>
                </a:rPr>
                <a:t>1.Tipe Data Dasar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863704" y="3563449"/>
            <a:ext cx="4554860" cy="540621"/>
            <a:chOff x="0" y="0"/>
            <a:chExt cx="6073147" cy="7208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50F0C"/>
                  </a:solidFill>
                  <a:latin typeface="Now Bold"/>
                  <a:ea typeface="Now Bold"/>
                  <a:cs typeface="Now Bold"/>
                  <a:sym typeface="Now Bold"/>
                </a:rPr>
                <a:t>2. Pointer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171040" y="3563449"/>
            <a:ext cx="4554860" cy="540621"/>
            <a:chOff x="0" y="0"/>
            <a:chExt cx="6073147" cy="72082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073147" cy="720828"/>
              <a:chOff x="0" y="0"/>
              <a:chExt cx="1199634" cy="142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199634" cy="142386"/>
              </a:xfrm>
              <a:custGeom>
                <a:avLst/>
                <a:gdLst/>
                <a:ahLst/>
                <a:cxnLst/>
                <a:rect r="r" b="b" t="t" l="l"/>
                <a:pathLst>
                  <a:path h="142386" w="1199634">
                    <a:moveTo>
                      <a:pt x="71193" y="0"/>
                    </a:moveTo>
                    <a:lnTo>
                      <a:pt x="1128441" y="0"/>
                    </a:lnTo>
                    <a:cubicBezTo>
                      <a:pt x="1167760" y="0"/>
                      <a:pt x="1199634" y="31874"/>
                      <a:pt x="1199634" y="71193"/>
                    </a:cubicBezTo>
                    <a:lnTo>
                      <a:pt x="1199634" y="71193"/>
                    </a:lnTo>
                    <a:cubicBezTo>
                      <a:pt x="1199634" y="110512"/>
                      <a:pt x="1167760" y="142386"/>
                      <a:pt x="1128441" y="142386"/>
                    </a:cubicBezTo>
                    <a:lnTo>
                      <a:pt x="71193" y="142386"/>
                    </a:lnTo>
                    <a:cubicBezTo>
                      <a:pt x="31874" y="142386"/>
                      <a:pt x="0" y="110512"/>
                      <a:pt x="0" y="71193"/>
                    </a:cubicBezTo>
                    <a:lnTo>
                      <a:pt x="0" y="71193"/>
                    </a:lnTo>
                    <a:cubicBezTo>
                      <a:pt x="0" y="31874"/>
                      <a:pt x="31874" y="0"/>
                      <a:pt x="71193" y="0"/>
                    </a:cubicBezTo>
                    <a:close/>
                  </a:path>
                </a:pathLst>
              </a:custGeom>
              <a:solidFill>
                <a:srgbClr val="F5B30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199634" cy="190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693428" y="89693"/>
              <a:ext cx="4686292" cy="493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050F0C"/>
                  </a:solidFill>
                  <a:latin typeface="Now Bold"/>
                  <a:ea typeface="Now Bold"/>
                  <a:cs typeface="Now Bold"/>
                  <a:sym typeface="Now Bold"/>
                </a:rPr>
                <a:t>3. Perhitungan Waktu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2199" y="1819416"/>
            <a:ext cx="8912517" cy="10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STUKTUR DATA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365530" y="4446970"/>
            <a:ext cx="2935201" cy="390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int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pilihan: pilihan menu(1, 2, 3)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float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suhu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hasil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char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ulang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satuan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62334" y="4446970"/>
            <a:ext cx="3895315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clock_t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startTim</a:t>
            </a: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e 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endTime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Digunakan untuk mencatat waktu awal dan akhir eksekusi program.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double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executionTime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Menyimpan hasil perhitungan waktu eksekusi dalam satuan detik.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7742204" y="4446970"/>
            <a:ext cx="2803591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595959"/>
                </a:solidFill>
                <a:latin typeface="Now Bold"/>
                <a:ea typeface="Now Bold"/>
                <a:cs typeface="Now Bold"/>
                <a:sym typeface="Now Bold"/>
              </a:rPr>
              <a:t>*FILE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*inputFile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*outputFile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595959"/>
                </a:solidFill>
                <a:latin typeface="Now"/>
                <a:ea typeface="Now"/>
                <a:cs typeface="Now"/>
                <a:sym typeface="Now"/>
              </a:rPr>
              <a:t>Digunakan untuk membuka, membaca, dan menulis file eksternal (input_2.txt dan output_2.txt).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8987990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8987990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2590" y="9040972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31827" y="2895349"/>
            <a:ext cx="4928087" cy="1370646"/>
            <a:chOff x="0" y="0"/>
            <a:chExt cx="1836913" cy="510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31827" y="2895349"/>
            <a:ext cx="1162834" cy="1370646"/>
            <a:chOff x="0" y="0"/>
            <a:chExt cx="433439" cy="510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31827" y="4768570"/>
            <a:ext cx="4928087" cy="1370646"/>
            <a:chOff x="0" y="0"/>
            <a:chExt cx="1836913" cy="5109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531827" y="4768570"/>
            <a:ext cx="1162834" cy="1370646"/>
            <a:chOff x="0" y="0"/>
            <a:chExt cx="433439" cy="510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31827" y="6641791"/>
            <a:ext cx="4928087" cy="1370646"/>
            <a:chOff x="0" y="0"/>
            <a:chExt cx="1836913" cy="5109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531827" y="6641791"/>
            <a:ext cx="1162834" cy="1370646"/>
            <a:chOff x="0" y="0"/>
            <a:chExt cx="433439" cy="5109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789092" y="6994495"/>
            <a:ext cx="648304" cy="665238"/>
          </a:xfrm>
          <a:custGeom>
            <a:avLst/>
            <a:gdLst/>
            <a:ahLst/>
            <a:cxnLst/>
            <a:rect r="r" b="b" t="t" l="l"/>
            <a:pathLst>
              <a:path h="665238" w="648304">
                <a:moveTo>
                  <a:pt x="0" y="0"/>
                </a:moveTo>
                <a:lnTo>
                  <a:pt x="648304" y="0"/>
                </a:lnTo>
                <a:lnTo>
                  <a:pt x="648304" y="665238"/>
                </a:lnTo>
                <a:lnTo>
                  <a:pt x="0" y="665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807235" y="5121275"/>
            <a:ext cx="612019" cy="665238"/>
          </a:xfrm>
          <a:custGeom>
            <a:avLst/>
            <a:gdLst/>
            <a:ahLst/>
            <a:cxnLst/>
            <a:rect r="r" b="b" t="t" l="l"/>
            <a:pathLst>
              <a:path h="665238" w="612019">
                <a:moveTo>
                  <a:pt x="0" y="0"/>
                </a:moveTo>
                <a:lnTo>
                  <a:pt x="612018" y="0"/>
                </a:lnTo>
                <a:lnTo>
                  <a:pt x="612018" y="665237"/>
                </a:lnTo>
                <a:lnTo>
                  <a:pt x="0" y="66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805022" y="3246309"/>
            <a:ext cx="616445" cy="668728"/>
          </a:xfrm>
          <a:custGeom>
            <a:avLst/>
            <a:gdLst/>
            <a:ahLst/>
            <a:cxnLst/>
            <a:rect r="r" b="b" t="t" l="l"/>
            <a:pathLst>
              <a:path h="668728" w="616445">
                <a:moveTo>
                  <a:pt x="0" y="0"/>
                </a:moveTo>
                <a:lnTo>
                  <a:pt x="616445" y="0"/>
                </a:lnTo>
                <a:lnTo>
                  <a:pt x="616445" y="668727"/>
                </a:lnTo>
                <a:lnTo>
                  <a:pt x="0" y="668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935811" y="3134040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35811" y="3420971"/>
            <a:ext cx="3791905" cy="57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Antarmuka Menu yang Mudah Dipahami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35811" y="5007261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0B231D"/>
                </a:solidFill>
                <a:latin typeface="Now Medium"/>
                <a:ea typeface="Now Medium"/>
                <a:cs typeface="Now Medium"/>
                <a:sym typeface="Now Medium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5811" y="5294191"/>
            <a:ext cx="3527143" cy="57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0B231D"/>
                </a:solidFill>
                <a:latin typeface="Now"/>
                <a:ea typeface="Now"/>
                <a:cs typeface="Now"/>
                <a:sym typeface="Now"/>
              </a:rPr>
              <a:t>Konversi Suhu dari Celsius ke Fahrenheit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35811" y="6880481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35811" y="7167412"/>
            <a:ext cx="3473990" cy="57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Konversi Suhu dari Fahrenheit ke Celsius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5400000">
            <a:off x="2066465" y="3638753"/>
            <a:ext cx="889513" cy="2965043"/>
          </a:xfrm>
          <a:custGeom>
            <a:avLst/>
            <a:gdLst/>
            <a:ahLst/>
            <a:cxnLst/>
            <a:rect r="r" b="b" t="t" l="l"/>
            <a:pathLst>
              <a:path h="2965043" w="889513">
                <a:moveTo>
                  <a:pt x="0" y="0"/>
                </a:moveTo>
                <a:lnTo>
                  <a:pt x="889513" y="0"/>
                </a:lnTo>
                <a:lnTo>
                  <a:pt x="889513" y="2965043"/>
                </a:lnTo>
                <a:lnTo>
                  <a:pt x="0" y="2965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063411" y="4768570"/>
            <a:ext cx="4928087" cy="1370646"/>
            <a:chOff x="0" y="0"/>
            <a:chExt cx="1836913" cy="5109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063411" y="4768570"/>
            <a:ext cx="1162834" cy="1370646"/>
            <a:chOff x="0" y="0"/>
            <a:chExt cx="433439" cy="5109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063411" y="2895349"/>
            <a:ext cx="4928087" cy="1370646"/>
            <a:chOff x="0" y="0"/>
            <a:chExt cx="1836913" cy="5109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63411" y="2895349"/>
            <a:ext cx="1162834" cy="1370646"/>
            <a:chOff x="0" y="0"/>
            <a:chExt cx="433439" cy="5109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063411" y="6641791"/>
            <a:ext cx="4928087" cy="1370646"/>
            <a:chOff x="0" y="0"/>
            <a:chExt cx="1836913" cy="5109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836913" cy="510900"/>
            </a:xfrm>
            <a:custGeom>
              <a:avLst/>
              <a:gdLst/>
              <a:ahLst/>
              <a:cxnLst/>
              <a:rect r="r" b="b" t="t" l="l"/>
              <a:pathLst>
                <a:path h="510900" w="1836913">
                  <a:moveTo>
                    <a:pt x="80120" y="0"/>
                  </a:moveTo>
                  <a:lnTo>
                    <a:pt x="1756793" y="0"/>
                  </a:lnTo>
                  <a:cubicBezTo>
                    <a:pt x="1778042" y="0"/>
                    <a:pt x="1798421" y="8441"/>
                    <a:pt x="1813446" y="23467"/>
                  </a:cubicBezTo>
                  <a:cubicBezTo>
                    <a:pt x="1828472" y="38492"/>
                    <a:pt x="1836913" y="58871"/>
                    <a:pt x="1836913" y="80120"/>
                  </a:cubicBezTo>
                  <a:lnTo>
                    <a:pt x="1836913" y="430780"/>
                  </a:lnTo>
                  <a:cubicBezTo>
                    <a:pt x="1836913" y="452029"/>
                    <a:pt x="1828472" y="472408"/>
                    <a:pt x="1813446" y="487433"/>
                  </a:cubicBezTo>
                  <a:cubicBezTo>
                    <a:pt x="1798421" y="502458"/>
                    <a:pt x="1778042" y="510900"/>
                    <a:pt x="1756793" y="510900"/>
                  </a:cubicBezTo>
                  <a:lnTo>
                    <a:pt x="80120" y="510900"/>
                  </a:lnTo>
                  <a:cubicBezTo>
                    <a:pt x="58871" y="510900"/>
                    <a:pt x="38492" y="502458"/>
                    <a:pt x="23467" y="487433"/>
                  </a:cubicBezTo>
                  <a:cubicBezTo>
                    <a:pt x="8441" y="472408"/>
                    <a:pt x="0" y="452029"/>
                    <a:pt x="0" y="430780"/>
                  </a:cubicBezTo>
                  <a:lnTo>
                    <a:pt x="0" y="80120"/>
                  </a:lnTo>
                  <a:cubicBezTo>
                    <a:pt x="0" y="58871"/>
                    <a:pt x="8441" y="38492"/>
                    <a:pt x="23467" y="23467"/>
                  </a:cubicBezTo>
                  <a:cubicBezTo>
                    <a:pt x="38492" y="8441"/>
                    <a:pt x="58871" y="0"/>
                    <a:pt x="80120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1836913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063411" y="6641791"/>
            <a:ext cx="1162834" cy="1370646"/>
            <a:chOff x="0" y="0"/>
            <a:chExt cx="433439" cy="5109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33439" cy="510900"/>
            </a:xfrm>
            <a:custGeom>
              <a:avLst/>
              <a:gdLst/>
              <a:ahLst/>
              <a:cxnLst/>
              <a:rect r="r" b="b" t="t" l="l"/>
              <a:pathLst>
                <a:path h="510900" w="433439">
                  <a:moveTo>
                    <a:pt x="216719" y="0"/>
                  </a:moveTo>
                  <a:lnTo>
                    <a:pt x="216719" y="0"/>
                  </a:lnTo>
                  <a:cubicBezTo>
                    <a:pt x="336410" y="0"/>
                    <a:pt x="433439" y="97029"/>
                    <a:pt x="433439" y="216719"/>
                  </a:cubicBezTo>
                  <a:lnTo>
                    <a:pt x="433439" y="294180"/>
                  </a:lnTo>
                  <a:cubicBezTo>
                    <a:pt x="433439" y="351658"/>
                    <a:pt x="410606" y="406781"/>
                    <a:pt x="369963" y="447424"/>
                  </a:cubicBezTo>
                  <a:cubicBezTo>
                    <a:pt x="329320" y="488067"/>
                    <a:pt x="274197" y="510900"/>
                    <a:pt x="216719" y="510900"/>
                  </a:cubicBezTo>
                  <a:lnTo>
                    <a:pt x="216719" y="510900"/>
                  </a:lnTo>
                  <a:cubicBezTo>
                    <a:pt x="97029" y="510900"/>
                    <a:pt x="0" y="413871"/>
                    <a:pt x="0" y="294180"/>
                  </a:cubicBezTo>
                  <a:lnTo>
                    <a:pt x="0" y="216719"/>
                  </a:lnTo>
                  <a:cubicBezTo>
                    <a:pt x="0" y="159242"/>
                    <a:pt x="22833" y="104118"/>
                    <a:pt x="63476" y="63476"/>
                  </a:cubicBezTo>
                  <a:cubicBezTo>
                    <a:pt x="104118" y="22833"/>
                    <a:pt x="159242" y="0"/>
                    <a:pt x="216719" y="0"/>
                  </a:cubicBezTo>
                  <a:close/>
                </a:path>
              </a:pathLst>
            </a:custGeom>
            <a:solidFill>
              <a:srgbClr val="194C3E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433439" cy="55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2306448" y="6876558"/>
            <a:ext cx="648304" cy="665238"/>
          </a:xfrm>
          <a:custGeom>
            <a:avLst/>
            <a:gdLst/>
            <a:ahLst/>
            <a:cxnLst/>
            <a:rect r="r" b="b" t="t" l="l"/>
            <a:pathLst>
              <a:path h="665238" w="648304">
                <a:moveTo>
                  <a:pt x="0" y="0"/>
                </a:moveTo>
                <a:lnTo>
                  <a:pt x="648304" y="0"/>
                </a:lnTo>
                <a:lnTo>
                  <a:pt x="648304" y="665238"/>
                </a:lnTo>
                <a:lnTo>
                  <a:pt x="0" y="665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2324591" y="3130117"/>
            <a:ext cx="612019" cy="665238"/>
          </a:xfrm>
          <a:custGeom>
            <a:avLst/>
            <a:gdLst/>
            <a:ahLst/>
            <a:cxnLst/>
            <a:rect r="r" b="b" t="t" l="l"/>
            <a:pathLst>
              <a:path h="665238" w="612019">
                <a:moveTo>
                  <a:pt x="0" y="0"/>
                </a:moveTo>
                <a:lnTo>
                  <a:pt x="612018" y="0"/>
                </a:lnTo>
                <a:lnTo>
                  <a:pt x="612018" y="665237"/>
                </a:lnTo>
                <a:lnTo>
                  <a:pt x="0" y="66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322377" y="5001592"/>
            <a:ext cx="616445" cy="668728"/>
          </a:xfrm>
          <a:custGeom>
            <a:avLst/>
            <a:gdLst/>
            <a:ahLst/>
            <a:cxnLst/>
            <a:rect r="r" b="b" t="t" l="l"/>
            <a:pathLst>
              <a:path h="668728" w="616445">
                <a:moveTo>
                  <a:pt x="0" y="0"/>
                </a:moveTo>
                <a:lnTo>
                  <a:pt x="616446" y="0"/>
                </a:lnTo>
                <a:lnTo>
                  <a:pt x="616446" y="668728"/>
                </a:lnTo>
                <a:lnTo>
                  <a:pt x="0" y="668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3467395" y="5007261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05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467395" y="5294191"/>
            <a:ext cx="3791905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Menyimpan Hasil Konversi ke File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467395" y="3134040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0B231D"/>
                </a:solidFill>
                <a:latin typeface="Now Medium"/>
                <a:ea typeface="Now Medium"/>
                <a:cs typeface="Now Medium"/>
                <a:sym typeface="Now Medium"/>
              </a:rPr>
              <a:t>04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467395" y="3420971"/>
            <a:ext cx="35271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0B231D"/>
                </a:solidFill>
                <a:latin typeface="Now"/>
                <a:ea typeface="Now"/>
                <a:cs typeface="Now"/>
                <a:sym typeface="Now"/>
              </a:rPr>
              <a:t>Membaca Input Suhu dari File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467395" y="6880481"/>
            <a:ext cx="2510843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 b="true">
                <a:solidFill>
                  <a:srgbClr val="0B231D"/>
                </a:solidFill>
                <a:latin typeface="Now Medium"/>
                <a:ea typeface="Now Medium"/>
                <a:cs typeface="Now Medium"/>
                <a:sym typeface="Now Medium"/>
              </a:rPr>
              <a:t>06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467395" y="7167412"/>
            <a:ext cx="3473990" cy="2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95">
                <a:solidFill>
                  <a:srgbClr val="0B231D"/>
                </a:solidFill>
                <a:latin typeface="Now"/>
                <a:ea typeface="Now"/>
                <a:cs typeface="Now"/>
                <a:sym typeface="Now"/>
              </a:rPr>
              <a:t>Pengulangan Program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28700" y="2460835"/>
            <a:ext cx="4069386" cy="20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FITUR UTAMA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80" id="80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170739" y="8002862"/>
            <a:ext cx="2632635" cy="2510876"/>
          </a:xfrm>
          <a:custGeom>
            <a:avLst/>
            <a:gdLst/>
            <a:ahLst/>
            <a:cxnLst/>
            <a:rect r="r" b="b" t="t" l="l"/>
            <a:pathLst>
              <a:path h="2510876" w="2632635">
                <a:moveTo>
                  <a:pt x="0" y="0"/>
                </a:moveTo>
                <a:lnTo>
                  <a:pt x="2632635" y="0"/>
                </a:lnTo>
                <a:lnTo>
                  <a:pt x="2632635" y="2510876"/>
                </a:lnTo>
                <a:lnTo>
                  <a:pt x="0" y="25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170591" y="1282746"/>
            <a:ext cx="6762974" cy="8456371"/>
          </a:xfrm>
          <a:custGeom>
            <a:avLst/>
            <a:gdLst/>
            <a:ahLst/>
            <a:cxnLst/>
            <a:rect r="r" b="b" t="t" l="l"/>
            <a:pathLst>
              <a:path h="8456371" w="6762974">
                <a:moveTo>
                  <a:pt x="0" y="0"/>
                </a:moveTo>
                <a:lnTo>
                  <a:pt x="6762974" y="0"/>
                </a:lnTo>
                <a:lnTo>
                  <a:pt x="6762974" y="8456372"/>
                </a:lnTo>
                <a:lnTo>
                  <a:pt x="0" y="8456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2199" y="1819416"/>
            <a:ext cx="3745941" cy="20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FLOWCHART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69545" cy="10287000"/>
            <a:chOff x="0" y="0"/>
            <a:chExt cx="274260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0" y="0"/>
                  </a:moveTo>
                  <a:lnTo>
                    <a:pt x="13767629" y="0"/>
                  </a:lnTo>
                  <a:lnTo>
                    <a:pt x="137676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3658431" y="0"/>
              <a:ext cx="137676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67629">
                  <a:moveTo>
                    <a:pt x="13767629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67629" y="13716000"/>
                  </a:lnTo>
                  <a:lnTo>
                    <a:pt x="1376762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23247" y="9382154"/>
            <a:ext cx="936053" cy="540621"/>
            <a:chOff x="0" y="0"/>
            <a:chExt cx="246532" cy="142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28758" y="9382154"/>
            <a:ext cx="2116572" cy="540621"/>
            <a:chOff x="0" y="0"/>
            <a:chExt cx="557451" cy="142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1549" y="846686"/>
            <a:ext cx="517751" cy="331499"/>
            <a:chOff x="0" y="0"/>
            <a:chExt cx="690335" cy="4419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2361567" y="742126"/>
            <a:ext cx="4111023" cy="540621"/>
            <a:chOff x="0" y="0"/>
            <a:chExt cx="1082738" cy="142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738" cy="142386"/>
            </a:xfrm>
            <a:custGeom>
              <a:avLst/>
              <a:gdLst/>
              <a:ahLst/>
              <a:cxnLst/>
              <a:rect r="r" b="b" t="t" l="l"/>
              <a:pathLst>
                <a:path h="142386" w="1082738">
                  <a:moveTo>
                    <a:pt x="71193" y="0"/>
                  </a:moveTo>
                  <a:lnTo>
                    <a:pt x="1011546" y="0"/>
                  </a:lnTo>
                  <a:cubicBezTo>
                    <a:pt x="1050864" y="0"/>
                    <a:pt x="1082738" y="31874"/>
                    <a:pt x="1082738" y="71193"/>
                  </a:cubicBezTo>
                  <a:lnTo>
                    <a:pt x="1082738" y="71193"/>
                  </a:lnTo>
                  <a:cubicBezTo>
                    <a:pt x="1082738" y="90074"/>
                    <a:pt x="1075238" y="108183"/>
                    <a:pt x="1061887" y="121534"/>
                  </a:cubicBezTo>
                  <a:cubicBezTo>
                    <a:pt x="1048535" y="134885"/>
                    <a:pt x="1030427" y="142386"/>
                    <a:pt x="1011546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82738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6409" y="570251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89"/>
                </a:lnTo>
                <a:lnTo>
                  <a:pt x="0" y="81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056367" y="2594040"/>
            <a:ext cx="8944057" cy="5476820"/>
          </a:xfrm>
          <a:custGeom>
            <a:avLst/>
            <a:gdLst/>
            <a:ahLst/>
            <a:cxnLst/>
            <a:rect r="r" b="b" t="t" l="l"/>
            <a:pathLst>
              <a:path h="5476820" w="8944057">
                <a:moveTo>
                  <a:pt x="0" y="0"/>
                </a:moveTo>
                <a:lnTo>
                  <a:pt x="8944057" y="0"/>
                </a:lnTo>
                <a:lnTo>
                  <a:pt x="8944057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472590" y="9435136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2199" y="1819416"/>
            <a:ext cx="8912517" cy="20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true">
                <a:solidFill>
                  <a:srgbClr val="050F0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WAKTU EKSEKUSI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61567" y="795108"/>
            <a:ext cx="3981803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Program Konversi Suhu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7870" y="76479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224" r="0" b="7224"/>
            <a:stretch>
              <a:fillRect/>
            </a:stretch>
          </p:blipFill>
          <p:spPr>
            <a:xfrm flipH="tru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1528565" cy="85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8566" cy="859818"/>
            </a:xfrm>
            <a:custGeom>
              <a:avLst/>
              <a:gdLst/>
              <a:ahLst/>
              <a:cxnLst/>
              <a:rect r="r" b="b" t="t" l="l"/>
              <a:pathLst>
                <a:path h="859818" w="1528566">
                  <a:moveTo>
                    <a:pt x="0" y="0"/>
                  </a:moveTo>
                  <a:lnTo>
                    <a:pt x="1528566" y="0"/>
                  </a:lnTo>
                  <a:lnTo>
                    <a:pt x="1528566" y="859818"/>
                  </a:lnTo>
                  <a:lnTo>
                    <a:pt x="0" y="859818"/>
                  </a:lnTo>
                  <a:close/>
                </a:path>
              </a:pathLst>
            </a:custGeom>
            <a:solidFill>
              <a:srgbClr val="194C3E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28565" cy="90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41549" y="1130046"/>
            <a:ext cx="517751" cy="331499"/>
            <a:chOff x="0" y="0"/>
            <a:chExt cx="690335" cy="44199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90335" cy="127011"/>
              <a:chOff x="0" y="0"/>
              <a:chExt cx="68175" cy="125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7494"/>
              <a:ext cx="690335" cy="127011"/>
              <a:chOff x="0" y="0"/>
              <a:chExt cx="68175" cy="1254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14988"/>
              <a:ext cx="690335" cy="127011"/>
              <a:chOff x="0" y="0"/>
              <a:chExt cx="68175" cy="12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8175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8175">
                    <a:moveTo>
                      <a:pt x="6272" y="0"/>
                    </a:moveTo>
                    <a:lnTo>
                      <a:pt x="61904" y="0"/>
                    </a:lnTo>
                    <a:cubicBezTo>
                      <a:pt x="63567" y="0"/>
                      <a:pt x="65162" y="661"/>
                      <a:pt x="66338" y="1837"/>
                    </a:cubicBezTo>
                    <a:cubicBezTo>
                      <a:pt x="67514" y="3013"/>
                      <a:pt x="68175" y="4608"/>
                      <a:pt x="68175" y="6272"/>
                    </a:cubicBezTo>
                    <a:lnTo>
                      <a:pt x="68175" y="6272"/>
                    </a:lnTo>
                    <a:cubicBezTo>
                      <a:pt x="68175" y="7935"/>
                      <a:pt x="67514" y="9530"/>
                      <a:pt x="66338" y="10706"/>
                    </a:cubicBezTo>
                    <a:cubicBezTo>
                      <a:pt x="65162" y="11882"/>
                      <a:pt x="63567" y="12543"/>
                      <a:pt x="61904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194C3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68175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6323247" y="8987990"/>
            <a:ext cx="936053" cy="540621"/>
            <a:chOff x="0" y="0"/>
            <a:chExt cx="246532" cy="1423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6532" cy="142386"/>
            </a:xfrm>
            <a:custGeom>
              <a:avLst/>
              <a:gdLst/>
              <a:ahLst/>
              <a:cxnLst/>
              <a:rect r="r" b="b" t="t" l="l"/>
              <a:pathLst>
                <a:path h="142386" w="246532">
                  <a:moveTo>
                    <a:pt x="71193" y="0"/>
                  </a:moveTo>
                  <a:lnTo>
                    <a:pt x="175340" y="0"/>
                  </a:lnTo>
                  <a:cubicBezTo>
                    <a:pt x="214658" y="0"/>
                    <a:pt x="246532" y="31874"/>
                    <a:pt x="246532" y="71193"/>
                  </a:cubicBezTo>
                  <a:lnTo>
                    <a:pt x="246532" y="71193"/>
                  </a:lnTo>
                  <a:cubicBezTo>
                    <a:pt x="246532" y="90074"/>
                    <a:pt x="239032" y="108183"/>
                    <a:pt x="225680" y="121534"/>
                  </a:cubicBezTo>
                  <a:cubicBezTo>
                    <a:pt x="212329" y="134885"/>
                    <a:pt x="194221" y="142386"/>
                    <a:pt x="175340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46532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28758" y="8987990"/>
            <a:ext cx="2116572" cy="540621"/>
            <a:chOff x="0" y="0"/>
            <a:chExt cx="557451" cy="1423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7451" cy="142386"/>
            </a:xfrm>
            <a:custGeom>
              <a:avLst/>
              <a:gdLst/>
              <a:ahLst/>
              <a:cxnLst/>
              <a:rect r="r" b="b" t="t" l="l"/>
              <a:pathLst>
                <a:path h="142386" w="557451">
                  <a:moveTo>
                    <a:pt x="71193" y="0"/>
                  </a:moveTo>
                  <a:lnTo>
                    <a:pt x="486258" y="0"/>
                  </a:lnTo>
                  <a:cubicBezTo>
                    <a:pt x="525577" y="0"/>
                    <a:pt x="557451" y="31874"/>
                    <a:pt x="557451" y="71193"/>
                  </a:cubicBezTo>
                  <a:lnTo>
                    <a:pt x="557451" y="71193"/>
                  </a:lnTo>
                  <a:cubicBezTo>
                    <a:pt x="557451" y="90074"/>
                    <a:pt x="549950" y="108183"/>
                    <a:pt x="536599" y="121534"/>
                  </a:cubicBezTo>
                  <a:cubicBezTo>
                    <a:pt x="523248" y="134885"/>
                    <a:pt x="505140" y="142386"/>
                    <a:pt x="486258" y="142386"/>
                  </a:cubicBezTo>
                  <a:lnTo>
                    <a:pt x="71193" y="142386"/>
                  </a:lnTo>
                  <a:cubicBezTo>
                    <a:pt x="31874" y="142386"/>
                    <a:pt x="0" y="110512"/>
                    <a:pt x="0" y="71193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F5B30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57451" cy="190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472590" y="9040972"/>
            <a:ext cx="637368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50F0C"/>
                </a:solidFill>
                <a:latin typeface="Now Medium"/>
                <a:ea typeface="Now Medium"/>
                <a:cs typeface="Now Medium"/>
                <a:sym typeface="Now Medium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14024" y="5009934"/>
            <a:ext cx="11859952" cy="13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b="true" sz="102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TERIMA KASIH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96529" y="3827355"/>
            <a:ext cx="4894942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4999">
                <a:solidFill>
                  <a:srgbClr val="F5B30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SEKIAN DAN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398536" y="8864136"/>
            <a:ext cx="1490929" cy="788328"/>
          </a:xfrm>
          <a:custGeom>
            <a:avLst/>
            <a:gdLst/>
            <a:ahLst/>
            <a:cxnLst/>
            <a:rect r="r" b="b" t="t" l="l"/>
            <a:pathLst>
              <a:path h="788328" w="1490929">
                <a:moveTo>
                  <a:pt x="0" y="0"/>
                </a:moveTo>
                <a:lnTo>
                  <a:pt x="1490928" y="0"/>
                </a:lnTo>
                <a:lnTo>
                  <a:pt x="1490928" y="788328"/>
                </a:lnTo>
                <a:lnTo>
                  <a:pt x="0" y="78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843244" y="2809972"/>
            <a:ext cx="889513" cy="2965043"/>
          </a:xfrm>
          <a:custGeom>
            <a:avLst/>
            <a:gdLst/>
            <a:ahLst/>
            <a:cxnLst/>
            <a:rect r="r" b="b" t="t" l="l"/>
            <a:pathLst>
              <a:path h="2965043" w="889513">
                <a:moveTo>
                  <a:pt x="0" y="0"/>
                </a:moveTo>
                <a:lnTo>
                  <a:pt x="889512" y="0"/>
                </a:lnTo>
                <a:lnTo>
                  <a:pt x="889512" y="2965043"/>
                </a:lnTo>
                <a:lnTo>
                  <a:pt x="0" y="2965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444756" y="6687421"/>
            <a:ext cx="889513" cy="2965043"/>
          </a:xfrm>
          <a:custGeom>
            <a:avLst/>
            <a:gdLst/>
            <a:ahLst/>
            <a:cxnLst/>
            <a:rect r="r" b="b" t="t" l="l"/>
            <a:pathLst>
              <a:path h="2965043" w="889513">
                <a:moveTo>
                  <a:pt x="0" y="0"/>
                </a:moveTo>
                <a:lnTo>
                  <a:pt x="889512" y="0"/>
                </a:lnTo>
                <a:lnTo>
                  <a:pt x="889512" y="2965043"/>
                </a:lnTo>
                <a:lnTo>
                  <a:pt x="0" y="2965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6409" y="853610"/>
            <a:ext cx="818989" cy="818989"/>
          </a:xfrm>
          <a:custGeom>
            <a:avLst/>
            <a:gdLst/>
            <a:ahLst/>
            <a:cxnLst/>
            <a:rect r="r" b="b" t="t" l="l"/>
            <a:pathLst>
              <a:path h="818989" w="818989">
                <a:moveTo>
                  <a:pt x="0" y="0"/>
                </a:moveTo>
                <a:lnTo>
                  <a:pt x="818989" y="0"/>
                </a:lnTo>
                <a:lnTo>
                  <a:pt x="818989" y="818990"/>
                </a:lnTo>
                <a:lnTo>
                  <a:pt x="0" y="818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927870" y="1048158"/>
            <a:ext cx="381052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Universitas Negeri Padang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DAGZF9No8-E</dc:identifier>
  <dcterms:modified xsi:type="dcterms:W3CDTF">2011-08-01T06:04:30Z</dcterms:modified>
  <cp:revision>1</cp:revision>
  <dc:title>Universitas Negeri Padang</dc:title>
</cp:coreProperties>
</file>